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7234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8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F9237-90EE-4AB6-9063-F4FA93DCCE01}" type="datetimeFigureOut">
              <a:rPr lang="de-DE" smtClean="0"/>
              <a:t>12.07.2017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41425" y="1216025"/>
            <a:ext cx="4375150" cy="3281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679950"/>
            <a:ext cx="5486400" cy="38274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236075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236075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051D8-894A-490E-BAAD-207E3D422B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9869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051D8-894A-490E-BAAD-207E3D422BD7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9733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051D8-894A-490E-BAAD-207E3D422BD7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9038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051D8-894A-490E-BAAD-207E3D422BD7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8989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051D8-894A-490E-BAAD-207E3D422BD7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0986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051D8-894A-490E-BAAD-207E3D422BD7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45569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051D8-894A-490E-BAAD-207E3D422BD7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6608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051D8-894A-490E-BAAD-207E3D422BD7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3331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051D8-894A-490E-BAAD-207E3D422BD7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1885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051D8-894A-490E-BAAD-207E3D422BD7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2162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9B3E2-7E25-484D-BC06-984439342434}" type="datetime1">
              <a:rPr lang="de-DE" smtClean="0"/>
              <a:t>12.07.2017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2017 Josef Knon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E3F8D-4070-48BA-A19D-8C2BC703040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7E9AF-08D3-4DF8-BF1A-B894DC4E0B24}" type="datetime1">
              <a:rPr lang="de-DE" smtClean="0"/>
              <a:t>12.07.2017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2017 Josef Knon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E3F8D-4070-48BA-A19D-8C2BC703040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A828D-460B-46B2-8759-05FB4BEF63BE}" type="datetime1">
              <a:rPr lang="de-DE" smtClean="0"/>
              <a:t>12.07.2017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2017 Josef Knon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E3F8D-4070-48BA-A19D-8C2BC703040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44473-F175-419D-928F-8F77F14B7FDA}" type="datetime1">
              <a:rPr lang="de-DE" smtClean="0"/>
              <a:t>12.07.2017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2017 Josef Knon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E3F8D-4070-48BA-A19D-8C2BC703040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C8FF4-B6A9-4BC4-AAE1-64353BCC7916}" type="datetime1">
              <a:rPr lang="de-DE" smtClean="0"/>
              <a:t>12.07.2017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2017 Josef Knon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E3F8D-4070-48BA-A19D-8C2BC703040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7A01-6AB2-4A9C-B6A6-AECF74950DB3}" type="datetime1">
              <a:rPr lang="de-DE" smtClean="0"/>
              <a:t>12.07.2017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2017 Josef Knon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E3F8D-4070-48BA-A19D-8C2BC703040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0BB90-E8F1-430E-9CB1-2B700FE104E5}" type="datetime1">
              <a:rPr lang="de-DE" smtClean="0"/>
              <a:t>12.07.2017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2017 Josef Knon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E3F8D-4070-48BA-A19D-8C2BC703040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89E04-6E5C-46D2-9548-7EFA61AFBE80}" type="datetime1">
              <a:rPr lang="de-DE" smtClean="0"/>
              <a:t>12.07.2017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2017 Josef Knon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E3F8D-4070-48BA-A19D-8C2BC703040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1F69-CB3C-42C6-A512-9731752523F7}" type="datetime1">
              <a:rPr lang="de-DE" smtClean="0"/>
              <a:t>12.07.2017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2017 Josef Knon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E3F8D-4070-48BA-A19D-8C2BC703040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3B55C-C553-41F0-9CD7-0220B97D3387}" type="datetime1">
              <a:rPr lang="de-DE" smtClean="0"/>
              <a:t>12.07.2017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2017 Josef Knon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E3F8D-4070-48BA-A19D-8C2BC703040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57B6-6E2E-4D77-ACFD-55B0362A0D3F}" type="datetime1">
              <a:rPr lang="de-DE" smtClean="0"/>
              <a:t>12.07.2017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2017 Josef Knon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E3F8D-4070-48BA-A19D-8C2BC703040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9082C-93EB-4958-9EED-00BF5D450B80}" type="datetime1">
              <a:rPr lang="de-DE" smtClean="0"/>
              <a:t>12.07.2017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© 2017 Josef Knon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E3F8D-4070-48BA-A19D-8C2BC703040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de-DE" dirty="0"/>
              <a:t>MQ BSDS Log-Analyse Tool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2017 Josef Knon</a:t>
            </a:r>
            <a:endParaRPr lang="de-DE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959" y="1710345"/>
            <a:ext cx="5784081" cy="4305673"/>
          </a:xfrm>
        </p:spPr>
      </p:pic>
    </p:spTree>
    <p:extLst>
      <p:ext uri="{BB962C8B-B14F-4D97-AF65-F5344CB8AC3E}">
        <p14:creationId xmlns:p14="http://schemas.microsoft.com/office/powerpoint/2010/main" val="3508466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de-DE" dirty="0"/>
              <a:t>MQ BSDS Log-Analyse Tool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2017 Josef Knon</a:t>
            </a:r>
            <a:endParaRPr lang="de-DE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959" y="1721776"/>
            <a:ext cx="5784081" cy="4282811"/>
          </a:xfrm>
        </p:spPr>
      </p:pic>
    </p:spTree>
    <p:extLst>
      <p:ext uri="{BB962C8B-B14F-4D97-AF65-F5344CB8AC3E}">
        <p14:creationId xmlns:p14="http://schemas.microsoft.com/office/powerpoint/2010/main" val="295143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de-DE" dirty="0"/>
              <a:t>MQ BSDS Log-Analyse Tool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2017 Josef Knon</a:t>
            </a:r>
            <a:endParaRPr lang="de-DE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528" y="1721776"/>
            <a:ext cx="5806943" cy="4282811"/>
          </a:xfrm>
        </p:spPr>
      </p:pic>
    </p:spTree>
    <p:extLst>
      <p:ext uri="{BB962C8B-B14F-4D97-AF65-F5344CB8AC3E}">
        <p14:creationId xmlns:p14="http://schemas.microsoft.com/office/powerpoint/2010/main" val="1722603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de-DE" dirty="0"/>
              <a:t>MQ BSDS Log-Analyse Tool</a:t>
            </a: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95994"/>
            <a:ext cx="8229600" cy="4101037"/>
          </a:xfrm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2017 Josef Knon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3806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de-DE" dirty="0"/>
              <a:t>MQ BSDS Log-Analyse Tool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2017 Josef Knon</a:t>
            </a:r>
            <a:endParaRPr lang="de-DE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29825"/>
            <a:ext cx="8229600" cy="4066713"/>
          </a:xfrm>
        </p:spPr>
      </p:pic>
    </p:spTree>
    <p:extLst>
      <p:ext uri="{BB962C8B-B14F-4D97-AF65-F5344CB8AC3E}">
        <p14:creationId xmlns:p14="http://schemas.microsoft.com/office/powerpoint/2010/main" val="3635180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de-DE" dirty="0"/>
              <a:t>MQ BSDS Log-Analyse Tool</a:t>
            </a: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232" y="2879590"/>
            <a:ext cx="6525536" cy="1933845"/>
          </a:xfrm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2017 Josef Knon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1868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de-DE" dirty="0"/>
              <a:t>MQ BSDS Log-Analyse Tool</a:t>
            </a: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234" y="2946274"/>
            <a:ext cx="3991532" cy="1800476"/>
          </a:xfrm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2017 Josef Knon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9283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de-DE" dirty="0"/>
              <a:t>MQ BSDS Log-Analyse Tool</a:t>
            </a: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259" y="2784327"/>
            <a:ext cx="5963482" cy="2124371"/>
          </a:xfrm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2017 Josef Knon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9812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de-DE" dirty="0"/>
              <a:t>MQ BSDS Log-Analyse Tool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2017 Josef Knon</a:t>
            </a:r>
            <a:endParaRPr lang="de-DE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271" y="2411445"/>
            <a:ext cx="6439458" cy="2903472"/>
          </a:xfrm>
        </p:spPr>
      </p:pic>
    </p:spTree>
    <p:extLst>
      <p:ext uri="{BB962C8B-B14F-4D97-AF65-F5344CB8AC3E}">
        <p14:creationId xmlns:p14="http://schemas.microsoft.com/office/powerpoint/2010/main" val="137649587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Bildschirmpräsentation (4:3)</PresentationFormat>
  <Paragraphs>27</Paragraphs>
  <Slides>9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2" baseType="lpstr">
      <vt:lpstr>Arial</vt:lpstr>
      <vt:lpstr>Calibri</vt:lpstr>
      <vt:lpstr>Larissa-Design</vt:lpstr>
      <vt:lpstr>MQ BSDS Log-Analyse Tool</vt:lpstr>
      <vt:lpstr>MQ BSDS Log-Analyse Tool</vt:lpstr>
      <vt:lpstr>MQ BSDS Log-Analyse Tool</vt:lpstr>
      <vt:lpstr>MQ BSDS Log-Analyse Tool</vt:lpstr>
      <vt:lpstr>MQ BSDS Log-Analyse Tool</vt:lpstr>
      <vt:lpstr>MQ BSDS Log-Analyse Tool</vt:lpstr>
      <vt:lpstr>MQ BSDS Log-Analyse Tool</vt:lpstr>
      <vt:lpstr>MQ BSDS Log-Analyse Tool</vt:lpstr>
      <vt:lpstr>MQ BSDS Log-Analyse Tool</vt:lpstr>
    </vt:vector>
  </TitlesOfParts>
  <Company>GAD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xgadhfr</dc:creator>
  <cp:lastModifiedBy>Josef Knon</cp:lastModifiedBy>
  <cp:revision>62</cp:revision>
  <dcterms:created xsi:type="dcterms:W3CDTF">2010-02-22T07:34:12Z</dcterms:created>
  <dcterms:modified xsi:type="dcterms:W3CDTF">2017-07-12T15:15:20Z</dcterms:modified>
</cp:coreProperties>
</file>